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79" y="651358"/>
            <a:ext cx="6621345" cy="2048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1609" y="1868225"/>
            <a:ext cx="253919" cy="253919"/>
            <a:chOff x="6911609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1609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4355" y="5936247"/>
            <a:ext cx="1156126" cy="10418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2573" y="6081612"/>
            <a:ext cx="2960062" cy="6650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0341" y="9401894"/>
            <a:ext cx="3190151" cy="3851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09277"/>
            <a:chOff x="1011817" y="9445676"/>
            <a:chExt cx="2284260" cy="209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1893" y="9420312"/>
              <a:ext cx="919357" cy="30436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60905" y="6684791"/>
            <a:ext cx="2262953" cy="431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18433" y="7115119"/>
            <a:ext cx="991643" cy="10418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9286" y="7280341"/>
            <a:ext cx="1647770" cy="6650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72443" y="7863660"/>
            <a:ext cx="1453594" cy="3939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758" y="607688"/>
            <a:ext cx="6642564" cy="22169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888" y="1984545"/>
            <a:ext cx="8718966" cy="22539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21239" y="9443144"/>
            <a:ext cx="1844601" cy="457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0981" y="9345695"/>
            <a:ext cx="3034831" cy="267272"/>
            <a:chOff x="1000981" y="9345695"/>
            <a:chExt cx="3034831" cy="2672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5235" y="9311997"/>
              <a:ext cx="1221444" cy="40437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00981" y="9365211"/>
              <a:ext cx="612461" cy="246142"/>
              <a:chOff x="1000981" y="9365211"/>
              <a:chExt cx="612461" cy="24614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0981" y="9365211"/>
                <a:ext cx="612461" cy="246142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333" y="3358457"/>
            <a:ext cx="3465509" cy="2069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08990" y="4513123"/>
            <a:ext cx="233992" cy="233992"/>
            <a:chOff x="3908990" y="4513123"/>
            <a:chExt cx="233992" cy="2339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8990" y="4513123"/>
              <a:ext cx="233992" cy="233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790" y="2855873"/>
            <a:ext cx="11978764" cy="1882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454" y="4344435"/>
            <a:ext cx="3084408" cy="713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414" y="548547"/>
            <a:ext cx="2603681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09277"/>
            <a:chOff x="1011817" y="9445676"/>
            <a:chExt cx="2284260" cy="209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893" y="9420312"/>
              <a:ext cx="919357" cy="30436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7717317" cy="17572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454" y="4344435"/>
            <a:ext cx="1718305" cy="713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416" y="548547"/>
            <a:ext cx="2550644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817" y="9445676"/>
            <a:ext cx="2284260" cy="209277"/>
            <a:chOff x="1011817" y="9445676"/>
            <a:chExt cx="2284260" cy="209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1893" y="9420312"/>
              <a:ext cx="919357" cy="30436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1817" y="9460363"/>
              <a:ext cx="460998" cy="185267"/>
              <a:chOff x="1011817" y="9460363"/>
              <a:chExt cx="460998" cy="1852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817" y="9460363"/>
                <a:ext cx="460998" cy="1852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801" y="9632191"/>
            <a:ext cx="3046591" cy="375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372" y="746295"/>
            <a:ext cx="1470559" cy="4799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633" y="1405585"/>
            <a:ext cx="3444645" cy="8172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7829" y="1513914"/>
            <a:ext cx="3841708" cy="7845042"/>
            <a:chOff x="5787829" y="1513914"/>
            <a:chExt cx="3841708" cy="78450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7829" y="1513914"/>
              <a:ext cx="3841708" cy="7845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801" y="9632191"/>
            <a:ext cx="3721431" cy="371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372" y="746294"/>
            <a:ext cx="1387529" cy="4799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633" y="1679669"/>
            <a:ext cx="5290368" cy="7796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69935" y="3129938"/>
            <a:ext cx="10559577" cy="4025839"/>
            <a:chOff x="5369935" y="3129938"/>
            <a:chExt cx="10559577" cy="4025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9935" y="3129938"/>
              <a:ext cx="10559577" cy="4025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801" y="9632191"/>
            <a:ext cx="3046591" cy="375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372" y="746294"/>
            <a:ext cx="2782487" cy="4799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912" y="1402464"/>
            <a:ext cx="4096271" cy="6471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2245" y="1430744"/>
            <a:ext cx="3963763" cy="6171429"/>
            <a:chOff x="13002245" y="1430744"/>
            <a:chExt cx="396376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2245" y="1430744"/>
              <a:ext cx="3963763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4939" y="1190370"/>
            <a:ext cx="4745848" cy="7709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801" y="9632191"/>
            <a:ext cx="989880" cy="3428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851" y="1149546"/>
            <a:ext cx="4417115" cy="13256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6756" y="1904897"/>
            <a:ext cx="196003" cy="196003"/>
            <a:chOff x="6906756" y="1904897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6756" y="1904897"/>
              <a:ext cx="196003" cy="1960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01" y="940506"/>
            <a:ext cx="645948" cy="4799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372" y="2176364"/>
            <a:ext cx="1482274" cy="502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119" y="2614052"/>
            <a:ext cx="4225953" cy="7139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8373" y="3107014"/>
            <a:ext cx="1663519" cy="5817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094" y="3610391"/>
            <a:ext cx="7418796" cy="16526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68" y="5100954"/>
            <a:ext cx="5161244" cy="6190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271" y="5593700"/>
            <a:ext cx="4579512" cy="6590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7981535" cy="21040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02953" y="9007763"/>
            <a:ext cx="3208342" cy="457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12672" y="9345695"/>
            <a:ext cx="2698302" cy="285824"/>
            <a:chOff x="14612672" y="9345695"/>
            <a:chExt cx="2698302" cy="2858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0397" y="9311997"/>
              <a:ext cx="2455484" cy="40437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612672" y="9365211"/>
              <a:ext cx="612461" cy="246142"/>
              <a:chOff x="14612672" y="9365211"/>
              <a:chExt cx="612461" cy="2461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12672" y="9365211"/>
                <a:ext cx="612461" cy="2461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659" y="2286469"/>
            <a:ext cx="2933522" cy="881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2021-04-30T07:58:09Z</dcterms:created>
  <dcterms:modified xsi:type="dcterms:W3CDTF">2021-04-30T07:58:09Z</dcterms:modified>
</cp:coreProperties>
</file>